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49Lvqz2nGV1M30pysS06UB6Ay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0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10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3" name="Google Shape;183;p11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7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8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9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9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2432435" y="839407"/>
            <a:ext cx="6865983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Scuola primaria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LEONARDO DA VINCI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09487" y="589447"/>
            <a:ext cx="1511121" cy="221574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2225647" y="3664104"/>
            <a:ext cx="7279557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ISCRIZIONI 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FORMAZIONE CLASSI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76" name="Google Shape;17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  <p:sp>
        <p:nvSpPr>
          <p:cNvPr id="177" name="Google Shape;177;p10"/>
          <p:cNvSpPr/>
          <p:nvPr/>
        </p:nvSpPr>
        <p:spPr>
          <a:xfrm>
            <a:off x="1424354" y="359080"/>
            <a:ext cx="934732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0" i="0" u="none" strike="noStrike" cap="none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CRITERI </a:t>
            </a:r>
            <a:r>
              <a:rPr lang="it-IT" sz="4800" b="0" i="0" u="none" strike="noStrike" cap="none" dirty="0" smtClean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 ACCOGLIMENTO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0"/>
          <p:cNvSpPr txBox="1"/>
          <p:nvPr/>
        </p:nvSpPr>
        <p:spPr>
          <a:xfrm>
            <a:off x="498704" y="1190077"/>
            <a:ext cx="111945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Il Consiglio d’Istituto </a:t>
            </a:r>
            <a:r>
              <a:rPr lang="it-IT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 l’anno 2023/2024 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 definito i seguenti criteri di </a:t>
            </a:r>
            <a:r>
              <a:rPr lang="it-IT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d’accoglimento</a:t>
            </a:r>
            <a:r>
              <a:rPr lang="it-IT" sz="2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it-IT" sz="2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Accoglimento 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 tutti i bambini che hanno fratelli che frequenteranno l’Istituto nell’anno scolastico 202</a:t>
            </a:r>
            <a:r>
              <a:rPr lang="it-IT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/2024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it-IT" sz="2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Accoglimento di 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tutti i bambini residenti nel bacino d’utenza assegnato al Comune di Milano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it-IT" sz="2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Accoglimento 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 tutti i bambini i cui genitori lavorino nel bacino d’utenza della scuola (con certificazione del datore di lavoro).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assenza dei criteri sopra elencati si valuterà la minore distanza  del percorso a piedi casa-scuola utilizzando </a:t>
            </a:r>
            <a:r>
              <a:rPr lang="it-IT" sz="28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google-maps</a:t>
            </a:r>
            <a:endParaRPr sz="2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0"/>
          <p:cNvSpPr txBox="1"/>
          <p:nvPr/>
        </p:nvSpPr>
        <p:spPr>
          <a:xfrm>
            <a:off x="133983" y="5667923"/>
            <a:ext cx="1192403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Ogni documentazione andrà inviata a: </a:t>
            </a:r>
            <a:r>
              <a:rPr lang="it-IT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iscrizioni@icpiazzaleonardodavinci.edu.it</a:t>
            </a:r>
            <a:endParaRPr sz="2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87" name="Google Shape;18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  <p:sp>
        <p:nvSpPr>
          <p:cNvPr id="188" name="Google Shape;188;p11"/>
          <p:cNvSpPr/>
          <p:nvPr/>
        </p:nvSpPr>
        <p:spPr>
          <a:xfrm>
            <a:off x="2028391" y="718835"/>
            <a:ext cx="357982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0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CONTATTI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1"/>
          <p:cNvSpPr txBox="1"/>
          <p:nvPr/>
        </p:nvSpPr>
        <p:spPr>
          <a:xfrm>
            <a:off x="451350" y="2044005"/>
            <a:ext cx="1119459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 ogni necessità o comunicazione è possibile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contattare la segreteria al numero: 02 88444622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Scrivere una mail a: iscrizioni@icpiazzaleonardodavinci.edu.it</a:t>
            </a: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/>
          <p:nvPr/>
        </p:nvSpPr>
        <p:spPr>
          <a:xfrm>
            <a:off x="1847881" y="718835"/>
            <a:ext cx="849623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0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MODALITA’ D’ISCRIZIONE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914400" y="1660990"/>
            <a:ext cx="98058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l’anno scolastico 2024/2025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potranno iscriversi alla classe prima: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- i bambini </a:t>
            </a: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obbligo 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compiono </a:t>
            </a: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6 anni entro il 31/12/2024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- i bambini </a:t>
            </a: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 in obbligo 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compiono i </a:t>
            </a: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6 anni entro il 30/04/2025</a:t>
            </a:r>
            <a:endParaRPr sz="1400" b="1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914400" y="3569926"/>
            <a:ext cx="8693400" cy="252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 domande di iscrizione devono essere presentate </a:t>
            </a:r>
            <a:r>
              <a:rPr lang="it-IT" sz="2400" b="1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dalle ore 08.00 del 18 gennaio 2024 alle ore 20.00 del 10 febbraio 2024.</a:t>
            </a:r>
            <a:r>
              <a:rPr lang="it-IT" sz="2400" b="1" i="0" u="none" strike="noStrike" cap="none" dirty="0" smtClean="0">
                <a:solidFill>
                  <a:schemeClr val="lt1"/>
                </a:solidFill>
                <a:highlight>
                  <a:srgbClr val="00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Sarà necessario registrarsi  </a:t>
            </a:r>
            <a:r>
              <a:rPr lang="it-IT" sz="2400" b="0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collegandosi al sito:</a:t>
            </a:r>
            <a:endParaRPr lang="it-IT" dirty="0">
              <a:ea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sng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https://unica.istruzione.gov.it/it/orientamento/iscrizioni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utilizzando le </a:t>
            </a:r>
            <a:r>
              <a:rPr lang="it-IT" sz="2400" b="1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proprie credenziali </a:t>
            </a:r>
            <a:r>
              <a:rPr lang="it-IT" sz="2400" b="1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SPID –CIE </a:t>
            </a:r>
            <a:r>
              <a:rPr lang="it-IT" sz="2400" b="1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 e IDAS.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"/>
          <p:cNvSpPr/>
          <p:nvPr/>
        </p:nvSpPr>
        <p:spPr>
          <a:xfrm>
            <a:off x="1370374" y="594150"/>
            <a:ext cx="8256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0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DOMANDA D’ISCRIZIONE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3360444" y="2209560"/>
            <a:ext cx="5535583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domanda d’iscrizione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deve essere compilata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 ogni sua parte</a:t>
            </a:r>
            <a:endParaRPr sz="28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10778" y="361575"/>
            <a:ext cx="827006" cy="1212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88156" y="179012"/>
            <a:ext cx="5702355" cy="635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3410904" y="1205879"/>
            <a:ext cx="1113967" cy="3651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260459" y="647682"/>
            <a:ext cx="3794609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ATTENZIONE</a:t>
            </a:r>
            <a:r>
              <a:rPr lang="it-IT" sz="2400" b="0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it-IT" sz="24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 selezionare i tempi scuola 24 e 27 ore settimanili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 previsti nel nostro istituto</a:t>
            </a:r>
            <a:endParaRPr sz="2400" b="0" i="0" u="none" strike="noStrike" cap="none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  <p:pic>
        <p:nvPicPr>
          <p:cNvPr id="129" name="Google Shape;12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0332" y="471896"/>
            <a:ext cx="4821048" cy="624957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/>
          <p:nvPr/>
        </p:nvSpPr>
        <p:spPr>
          <a:xfrm rot="10800000">
            <a:off x="4878711" y="1560796"/>
            <a:ext cx="1113967" cy="3651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6246515" y="1001815"/>
            <a:ext cx="4184542" cy="2092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Rispondere ad ogni domanda e </a:t>
            </a: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autorizzare il passaggio di informazioni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38" name="Google Shape;1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pic>
        <p:nvPicPr>
          <p:cNvPr id="139" name="Google Shape;1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0921" y="3033088"/>
            <a:ext cx="9208015" cy="155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6"/>
          <p:cNvSpPr txBox="1"/>
          <p:nvPr/>
        </p:nvSpPr>
        <p:spPr>
          <a:xfrm>
            <a:off x="2509922" y="1115879"/>
            <a:ext cx="7172156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Nell’ultima pagina della domanda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troverete lo spazio per eventuali note da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parte della famiglia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7"/>
          <p:cNvSpPr/>
          <p:nvPr/>
        </p:nvSpPr>
        <p:spPr>
          <a:xfrm>
            <a:off x="768457" y="2576620"/>
            <a:ext cx="10272878" cy="2040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 fine di formare classi </a:t>
            </a: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omogenee</a:t>
            </a: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tra loro ed </a:t>
            </a: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eterogenee</a:t>
            </a: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al loro interno, vengono considerati, in successione, i seguenti </a:t>
            </a: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CRITERI FORMAZIONE CLASSI</a:t>
            </a: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28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8" name="Google Shape;1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49" name="Google Shape;1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sp>
        <p:nvSpPr>
          <p:cNvPr id="150" name="Google Shape;150;p7"/>
          <p:cNvSpPr txBox="1"/>
          <p:nvPr/>
        </p:nvSpPr>
        <p:spPr>
          <a:xfrm>
            <a:off x="790413" y="838943"/>
            <a:ext cx="99068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0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CRITERI FORMAZIONE CLASSI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58" name="Google Shape;1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  <p:sp>
        <p:nvSpPr>
          <p:cNvPr id="159" name="Google Shape;159;p8"/>
          <p:cNvSpPr/>
          <p:nvPr/>
        </p:nvSpPr>
        <p:spPr>
          <a:xfrm>
            <a:off x="340963" y="337200"/>
            <a:ext cx="11484243" cy="571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Suddivisione iscritti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BREVE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al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PIENO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Suddivisione equa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MASCHI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FEMMINE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Distribuzione equa degli iscritti in base ai due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SEMESTRI DI NASCITA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Distribuzione equa degli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ALUNNI ANTICIPATARI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Distribuzione equa degli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ALUNNI CON DISABILITA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Distribuzione equa degli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ALUNNI PROVENIENTI DA PAESI STRANIERI 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(neo arrivati in Italia con problemi di lingua).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AutoNum type="arabicPeriod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Distribuzione sulla base degli elementi emersi dal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RACCORDO INFORMATIVO 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del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PROGETTO ACCOGLIENZA 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particolare: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🡺 socializzazione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🡺 emotività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🡺 caratteristiche (punti di forza)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🡺 linguaggio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🡺"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abilità grafiche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1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8936" y="337200"/>
            <a:ext cx="827006" cy="12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ISCRIZIONI E FORMAZIONE CLASSI</a:t>
            </a:r>
            <a:endParaRPr/>
          </a:p>
        </p:txBody>
      </p:sp>
      <p:sp>
        <p:nvSpPr>
          <p:cNvPr id="167" name="Google Shape;16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  <p:sp>
        <p:nvSpPr>
          <p:cNvPr id="168" name="Google Shape;168;p9"/>
          <p:cNvSpPr/>
          <p:nvPr/>
        </p:nvSpPr>
        <p:spPr>
          <a:xfrm>
            <a:off x="836908" y="1281413"/>
            <a:ext cx="9732936" cy="45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quanto riguarda le </a:t>
            </a:r>
            <a:r>
              <a:rPr lang="it-IT" sz="2800" b="1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richieste da parte dei genitori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2800" b="0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 inserimento con </a:t>
            </a:r>
            <a:r>
              <a:rPr lang="it-IT" sz="2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compagni della Scuola dell’Infanzia, le stesse </a:t>
            </a:r>
            <a:r>
              <a:rPr lang="it-IT" sz="2800" b="0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</a:t>
            </a:r>
            <a:r>
              <a:rPr lang="it-IT" sz="2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otrebbero</a:t>
            </a:r>
            <a:r>
              <a:rPr lang="it-IT" sz="2800" b="0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28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essere prese in considerazione ma non </a:t>
            </a:r>
            <a:r>
              <a:rPr lang="it-IT" sz="2800" b="0" i="0" u="none" strike="noStrike" cap="none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28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garantite</a:t>
            </a:r>
            <a:r>
              <a:rPr lang="it-IT" sz="28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Teniamo invece conto di eventuali segnalazioni da parte delle Educatrici delle Scuole dell’Infanzia per incompatibilità di carattere o problemi particolari </a:t>
            </a:r>
            <a:r>
              <a:rPr lang="it-IT" sz="2800" b="0" i="0" u="sng" strike="noStrike" cap="none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motivati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465</Words>
  <Application>Microsoft Office PowerPoint</Application>
  <PresentationFormat>Widescreen</PresentationFormat>
  <Paragraphs>83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Noto Sans Symbols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PIA FANULI</dc:creator>
  <cp:lastModifiedBy>Vicario</cp:lastModifiedBy>
  <cp:revision>4</cp:revision>
  <cp:lastPrinted>2023-12-12T08:51:48Z</cp:lastPrinted>
  <dcterms:created xsi:type="dcterms:W3CDTF">2020-11-28T18:40:52Z</dcterms:created>
  <dcterms:modified xsi:type="dcterms:W3CDTF">2023-12-12T13:48:53Z</dcterms:modified>
</cp:coreProperties>
</file>